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ppt/revisionInfo.xml" ContentType="application/vnd.ms-powerpoint.revisioninfo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removePersonalInfoOnSave="1" saveSubsetFonts="1">
  <p:sldMasterIdLst>
    <p:sldMasterId id="2147483775" r:id="rId1"/>
  </p:sldMasterIdLst>
  <p:notesMasterIdLst>
    <p:notesMasterId r:id="rId3"/>
  </p:notesMasterIdLst>
  <p:handoutMasterIdLst>
    <p:handoutMasterId r:id="rId4"/>
  </p:handoutMasterIdLst>
  <p:sldIdLst>
    <p:sldId id="520" r:id="rId2"/>
  </p:sldIdLst>
  <p:sldSz cx="9144000" cy="5143500" type="screen16x9"/>
  <p:notesSz cx="6858000" cy="9144000"/>
  <p:defaultTextStyle>
    <a:defPPr>
      <a:defRPr lang="en-US"/>
    </a:defPPr>
    <a:lvl1pPr marL="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1pPr>
    <a:lvl2pPr marL="34290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2pPr>
    <a:lvl3pPr marL="68580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3pPr>
    <a:lvl4pPr marL="102870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4pPr>
    <a:lvl5pPr marL="137160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5pPr>
    <a:lvl6pPr marL="171450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6pPr>
    <a:lvl7pPr marL="205740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7pPr>
    <a:lvl8pPr marL="240030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8pPr>
    <a:lvl9pPr marL="274320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Presentation Layouts" id="{C73063FC-529F-4BAE-A106-4DD4E9F16092}">
          <p14:sldIdLst>
            <p14:sldId id="520"/>
          </p14:sldIdLst>
        </p14:section>
      </p14:sectionLst>
    </p:ext>
    <p:ext uri="{EFAFB233-063F-42B5-8137-9DF3F51BA10A}">
      <p15:sldGuideLst xmlns="" xmlns:p15="http://schemas.microsoft.com/office/powerpoint/2012/main">
        <p15:guide id="1" orient="horz" pos="1620" userDrawn="1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=""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5" name="Author" initials="A" lastIdx="51" clrIdx="4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2D35F"/>
    <a:srgbClr val="00325A"/>
    <a:srgbClr val="D9D8D6"/>
    <a:srgbClr val="C4C4C4"/>
    <a:srgbClr val="ACADAF"/>
    <a:srgbClr val="9B9CA0"/>
    <a:srgbClr val="898A8D"/>
    <a:srgbClr val="7A7C81"/>
    <a:srgbClr val="4D4E56"/>
    <a:srgbClr val="FF544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31DDFE68-0886-BB88-8738-33714D18A36A}" v="227" dt="2020-08-08T20:37:09.087"/>
    <p1510:client id="{43C0DE5A-89D6-F774-6D37-693FF2ACF835}" v="45" dt="2020-04-09T18:22:11.367"/>
    <p1510:client id="{4D23DC42-99DA-74C7-73F6-E84099E8D670}" v="51" dt="2020-04-10T14:53:37.267"/>
    <p1510:client id="{6F254C0B-D975-5E7C-0E39-E31944A90E98}" v="35" dt="2020-08-08T20:28:32.218"/>
    <p1510:client id="{7DB80006-9DF4-42D4-AFD8-F917175987EA}" v="2" dt="2020-04-10T16:07:31.903"/>
    <p1510:client id="{905685C4-A2D8-91FB-4409-65F25CA60336}" v="172" dt="2020-04-13T06:03:52.314"/>
    <p1510:client id="{9E170FA8-ADF1-DA69-A2AC-5F86B9ADD36A}" v="1" dt="2020-04-13T06:07:28.204"/>
    <p1510:client id="{F0E4C643-D0CD-22B4-5E00-6DBEAC4AAE8B}" v="32" dt="2020-04-14T11:28:06.506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7E9639D4-E3E2-4D34-9284-5A2195B3D0D7}" styleName="Light Style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  <a:top>
            <a:lnRef idx="1">
              <a:schemeClr val="tx1"/>
            </a:lnRef>
          </a:top>
          <a:bottom>
            <a:lnRef idx="1">
              <a:schemeClr val="tx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tx1"/>
            </a:lnRef>
          </a:top>
          <a:bottom>
            <a:lnRef idx="1">
              <a:schemeClr val="tx1"/>
            </a:lnRef>
          </a:bottom>
        </a:tcBdr>
      </a:tcStyle>
    </a:band1H>
    <a:band1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1V>
    <a:band2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tx1"/>
        </a:fillRef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2963" autoAdjust="0"/>
    <p:restoredTop sz="81807" autoAdjust="0"/>
  </p:normalViewPr>
  <p:slideViewPr>
    <p:cSldViewPr snapToGrid="0">
      <p:cViewPr varScale="1">
        <p:scale>
          <a:sx n="165" d="100"/>
          <a:sy n="165" d="100"/>
        </p:scale>
        <p:origin x="-1182" y="-96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>
        <p:scale>
          <a:sx n="1" d="2"/>
          <a:sy n="1" d="2"/>
        </p:scale>
        <p:origin x="-6420" y="-1956"/>
      </p:cViewPr>
      <p:guideLst>
        <p:guide orient="horz" pos="2880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notesMaster" Target="notesMasters/notesMaster1.xml"/><Relationship Id="rId21" Type="http://schemas.microsoft.com/office/2015/10/relationships/revisionInfo" Target="revisionInfo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commentAuthors" Target="commentAuthors.xml"/><Relationship Id="rId4" Type="http://schemas.openxmlformats.org/officeDocument/2006/relationships/handoutMaster" Target="handoutMasters/handout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84591573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55631102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1pPr>
    <a:lvl2pPr marL="3429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2pPr>
    <a:lvl3pPr marL="6858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3pPr>
    <a:lvl4pPr marL="10287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4pPr>
    <a:lvl5pPr marL="13716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5pPr>
    <a:lvl6pPr marL="17145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6pPr>
    <a:lvl7pPr marL="20574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7pPr>
    <a:lvl8pPr marL="24003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8pPr>
    <a:lvl9pPr marL="27432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12467371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1299274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6820509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84" r:id="rId1"/>
  </p:sldLayoutIdLst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hf sldNum="0" hdr="0" ftr="0" dt="0"/>
  <p:txStyles>
    <p:titleStyle>
      <a:lvl1pPr algn="l" defTabSz="514350" rtl="0" eaLnBrk="1" latinLnBrk="0" hangingPunct="1">
        <a:lnSpc>
          <a:spcPts val="2520"/>
        </a:lnSpc>
        <a:spcBef>
          <a:spcPct val="0"/>
        </a:spcBef>
        <a:buNone/>
        <a:defRPr sz="2800" b="1" kern="1200" baseline="0">
          <a:solidFill>
            <a:schemeClr val="tx1"/>
          </a:solidFill>
          <a:latin typeface="Arial" panose="020B0604020202020204" pitchFamily="34" charset="0"/>
          <a:ea typeface="+mj-ea"/>
          <a:cs typeface="Arial" panose="020B0604020202020204" pitchFamily="34" charset="0"/>
        </a:defRPr>
      </a:lvl1pPr>
    </p:titleStyle>
    <p:bodyStyle>
      <a:lvl1pPr marL="0" indent="0" algn="l" defTabSz="514350" rtl="0" eaLnBrk="1" latinLnBrk="0" hangingPunct="1">
        <a:lnSpc>
          <a:spcPct val="100000"/>
        </a:lnSpc>
        <a:spcBef>
          <a:spcPts val="0"/>
        </a:spcBef>
        <a:spcAft>
          <a:spcPts val="400"/>
        </a:spcAft>
        <a:buFont typeface="Arial" panose="020B0604020202020204" pitchFamily="34" charset="0"/>
        <a:buNone/>
        <a:defRPr sz="1800" b="1" kern="1200" baseline="0">
          <a:solidFill>
            <a:schemeClr val="tx1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1pPr>
      <a:lvl2pPr marL="114300" indent="-114300" algn="l" defTabSz="514350" rtl="0" eaLnBrk="1" latinLnBrk="0" hangingPunct="1">
        <a:lnSpc>
          <a:spcPct val="100000"/>
        </a:lnSpc>
        <a:spcBef>
          <a:spcPts val="0"/>
        </a:spcBef>
        <a:spcAft>
          <a:spcPts val="400"/>
        </a:spcAft>
        <a:buFont typeface="Arial" panose="020B0604020202020204" pitchFamily="34" charset="0"/>
        <a:buChar char="•"/>
        <a:defRPr sz="1400" kern="1200">
          <a:solidFill>
            <a:schemeClr val="tx1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2pPr>
      <a:lvl3pPr marL="228600" indent="-114300" algn="l" defTabSz="516731" rtl="0" eaLnBrk="1" latinLnBrk="0" hangingPunct="1">
        <a:lnSpc>
          <a:spcPct val="100000"/>
        </a:lnSpc>
        <a:spcBef>
          <a:spcPts val="0"/>
        </a:spcBef>
        <a:spcAft>
          <a:spcPts val="400"/>
        </a:spcAft>
        <a:buFont typeface="Arial" panose="020B0604020202020204" pitchFamily="34" charset="0"/>
        <a:buChar char="-"/>
        <a:defRPr sz="1200" kern="1200">
          <a:solidFill>
            <a:schemeClr val="tx1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3pPr>
      <a:lvl4pPr marL="342900" indent="-114300" algn="l" defTabSz="514350" rtl="0" eaLnBrk="1" latinLnBrk="0" hangingPunct="1">
        <a:lnSpc>
          <a:spcPct val="100000"/>
        </a:lnSpc>
        <a:spcBef>
          <a:spcPts val="0"/>
        </a:spcBef>
        <a:spcAft>
          <a:spcPts val="400"/>
        </a:spcAft>
        <a:buFont typeface="Arial" panose="020B0604020202020204" pitchFamily="34" charset="0"/>
        <a:buChar char="•"/>
        <a:defRPr sz="1100" kern="1200">
          <a:solidFill>
            <a:schemeClr val="tx1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4pPr>
      <a:lvl5pPr marL="457200" indent="-114300" algn="l" defTabSz="514350" rtl="0" eaLnBrk="1" latinLnBrk="0" hangingPunct="1">
        <a:lnSpc>
          <a:spcPct val="100000"/>
        </a:lnSpc>
        <a:spcBef>
          <a:spcPts val="0"/>
        </a:spcBef>
        <a:spcAft>
          <a:spcPts val="400"/>
        </a:spcAft>
        <a:buFont typeface="Arial" panose="020B0604020202020204" pitchFamily="34" charset="0"/>
        <a:buChar char="•"/>
        <a:defRPr sz="1000" kern="1200">
          <a:solidFill>
            <a:schemeClr val="tx1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5pPr>
      <a:lvl6pPr marL="1414463" indent="-128588" algn="l" defTabSz="514350" rtl="0" eaLnBrk="1" latinLnBrk="0" hangingPunct="1">
        <a:lnSpc>
          <a:spcPct val="90000"/>
        </a:lnSpc>
        <a:spcBef>
          <a:spcPts val="281"/>
        </a:spcBef>
        <a:buFont typeface="Arial" panose="020B0604020202020204" pitchFamily="34" charset="0"/>
        <a:buChar char="•"/>
        <a:defRPr sz="1013" kern="1200">
          <a:solidFill>
            <a:schemeClr val="tx1"/>
          </a:solidFill>
          <a:latin typeface="+mn-lt"/>
          <a:ea typeface="+mn-ea"/>
          <a:cs typeface="+mn-cs"/>
        </a:defRPr>
      </a:lvl6pPr>
      <a:lvl7pPr marL="1671638" indent="-128588" algn="l" defTabSz="514350" rtl="0" eaLnBrk="1" latinLnBrk="0" hangingPunct="1">
        <a:lnSpc>
          <a:spcPct val="90000"/>
        </a:lnSpc>
        <a:spcBef>
          <a:spcPts val="281"/>
        </a:spcBef>
        <a:buFont typeface="Arial" panose="020B0604020202020204" pitchFamily="34" charset="0"/>
        <a:buChar char="•"/>
        <a:defRPr sz="1013" kern="1200">
          <a:solidFill>
            <a:schemeClr val="tx1"/>
          </a:solidFill>
          <a:latin typeface="+mn-lt"/>
          <a:ea typeface="+mn-ea"/>
          <a:cs typeface="+mn-cs"/>
        </a:defRPr>
      </a:lvl7pPr>
      <a:lvl8pPr marL="1928813" indent="-128588" algn="l" defTabSz="514350" rtl="0" eaLnBrk="1" latinLnBrk="0" hangingPunct="1">
        <a:lnSpc>
          <a:spcPct val="90000"/>
        </a:lnSpc>
        <a:spcBef>
          <a:spcPts val="281"/>
        </a:spcBef>
        <a:buFont typeface="Arial" panose="020B0604020202020204" pitchFamily="34" charset="0"/>
        <a:buChar char="•"/>
        <a:defRPr sz="1013" kern="1200">
          <a:solidFill>
            <a:schemeClr val="tx1"/>
          </a:solidFill>
          <a:latin typeface="+mn-lt"/>
          <a:ea typeface="+mn-ea"/>
          <a:cs typeface="+mn-cs"/>
        </a:defRPr>
      </a:lvl8pPr>
      <a:lvl9pPr marL="2185988" indent="-128588" algn="l" defTabSz="514350" rtl="0" eaLnBrk="1" latinLnBrk="0" hangingPunct="1">
        <a:lnSpc>
          <a:spcPct val="90000"/>
        </a:lnSpc>
        <a:spcBef>
          <a:spcPts val="281"/>
        </a:spcBef>
        <a:buFont typeface="Arial" panose="020B0604020202020204" pitchFamily="34" charset="0"/>
        <a:buChar char="•"/>
        <a:defRPr sz="101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514350" rtl="0" eaLnBrk="1" latinLnBrk="0" hangingPunct="1">
        <a:defRPr sz="1013" kern="1200">
          <a:solidFill>
            <a:schemeClr val="tx1"/>
          </a:solidFill>
          <a:latin typeface="+mn-lt"/>
          <a:ea typeface="+mn-ea"/>
          <a:cs typeface="+mn-cs"/>
        </a:defRPr>
      </a:lvl1pPr>
      <a:lvl2pPr marL="257175" algn="l" defTabSz="514350" rtl="0" eaLnBrk="1" latinLnBrk="0" hangingPunct="1">
        <a:defRPr sz="1013" kern="1200">
          <a:solidFill>
            <a:schemeClr val="tx1"/>
          </a:solidFill>
          <a:latin typeface="+mn-lt"/>
          <a:ea typeface="+mn-ea"/>
          <a:cs typeface="+mn-cs"/>
        </a:defRPr>
      </a:lvl2pPr>
      <a:lvl3pPr marL="514350" algn="l" defTabSz="514350" rtl="0" eaLnBrk="1" latinLnBrk="0" hangingPunct="1">
        <a:defRPr sz="1013" kern="1200">
          <a:solidFill>
            <a:schemeClr val="tx1"/>
          </a:solidFill>
          <a:latin typeface="+mn-lt"/>
          <a:ea typeface="+mn-ea"/>
          <a:cs typeface="+mn-cs"/>
        </a:defRPr>
      </a:lvl3pPr>
      <a:lvl4pPr marL="771525" algn="l" defTabSz="514350" rtl="0" eaLnBrk="1" latinLnBrk="0" hangingPunct="1">
        <a:defRPr sz="1013" kern="1200">
          <a:solidFill>
            <a:schemeClr val="tx1"/>
          </a:solidFill>
          <a:latin typeface="+mn-lt"/>
          <a:ea typeface="+mn-ea"/>
          <a:cs typeface="+mn-cs"/>
        </a:defRPr>
      </a:lvl4pPr>
      <a:lvl5pPr marL="1028700" algn="l" defTabSz="514350" rtl="0" eaLnBrk="1" latinLnBrk="0" hangingPunct="1">
        <a:defRPr sz="1013" kern="1200">
          <a:solidFill>
            <a:schemeClr val="tx1"/>
          </a:solidFill>
          <a:latin typeface="+mn-lt"/>
          <a:ea typeface="+mn-ea"/>
          <a:cs typeface="+mn-cs"/>
        </a:defRPr>
      </a:lvl5pPr>
      <a:lvl6pPr marL="1285875" algn="l" defTabSz="514350" rtl="0" eaLnBrk="1" latinLnBrk="0" hangingPunct="1">
        <a:defRPr sz="1013" kern="1200">
          <a:solidFill>
            <a:schemeClr val="tx1"/>
          </a:solidFill>
          <a:latin typeface="+mn-lt"/>
          <a:ea typeface="+mn-ea"/>
          <a:cs typeface="+mn-cs"/>
        </a:defRPr>
      </a:lvl6pPr>
      <a:lvl7pPr marL="1543050" algn="l" defTabSz="514350" rtl="0" eaLnBrk="1" latinLnBrk="0" hangingPunct="1">
        <a:defRPr sz="1013" kern="1200">
          <a:solidFill>
            <a:schemeClr val="tx1"/>
          </a:solidFill>
          <a:latin typeface="+mn-lt"/>
          <a:ea typeface="+mn-ea"/>
          <a:cs typeface="+mn-cs"/>
        </a:defRPr>
      </a:lvl7pPr>
      <a:lvl8pPr marL="1800225" algn="l" defTabSz="514350" rtl="0" eaLnBrk="1" latinLnBrk="0" hangingPunct="1">
        <a:defRPr sz="1013" kern="1200">
          <a:solidFill>
            <a:schemeClr val="tx1"/>
          </a:solidFill>
          <a:latin typeface="+mn-lt"/>
          <a:ea typeface="+mn-ea"/>
          <a:cs typeface="+mn-cs"/>
        </a:defRPr>
      </a:lvl8pPr>
      <a:lvl9pPr marL="2057400" algn="l" defTabSz="514350" rtl="0" eaLnBrk="1" latinLnBrk="0" hangingPunct="1">
        <a:defRPr sz="1013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="" xmlns:p15="http://schemas.microsoft.com/office/powerpoint/2012/main">
        <p15:guide id="1" orient="horz" pos="444" userDrawn="1">
          <p15:clr>
            <a:srgbClr val="F26B43"/>
          </p15:clr>
        </p15:guide>
        <p15:guide id="2" pos="199" userDrawn="1">
          <p15:clr>
            <a:srgbClr val="F26B43"/>
          </p15:clr>
        </p15:guide>
        <p15:guide id="3" pos="5569" userDrawn="1">
          <p15:clr>
            <a:srgbClr val="F26B43"/>
          </p15:clr>
        </p15:guide>
        <p15:guide id="4" pos="549" userDrawn="1">
          <p15:clr>
            <a:srgbClr val="F26B43"/>
          </p15:clr>
        </p15:guide>
        <p15:guide id="5" pos="5211" userDrawn="1">
          <p15:clr>
            <a:srgbClr val="F26B43"/>
          </p15:clr>
        </p15:guide>
        <p15:guide id="6" orient="horz" pos="585" userDrawn="1">
          <p15:clr>
            <a:srgbClr val="F26B43"/>
          </p15:clr>
        </p15:guide>
        <p15:guide id="7" orient="horz" pos="2940" userDrawn="1">
          <p15:clr>
            <a:srgbClr val="F26B43"/>
          </p15:clr>
        </p15:guide>
        <p15:guide id="8" orient="horz" pos="215" userDrawn="1">
          <p15:clr>
            <a:srgbClr val="F26B43"/>
          </p15:clr>
        </p15:guide>
        <p15:guide id="9" orient="horz" pos="708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Table 3">
            <a:extLst>
              <a:ext uri="{FF2B5EF4-FFF2-40B4-BE49-F238E27FC236}">
                <a16:creationId xmlns="" xmlns:a16="http://schemas.microsoft.com/office/drawing/2014/main" id="{972EAFA9-CAAD-4A0F-8D16-74A6131B1FD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44158821"/>
              </p:ext>
            </p:extLst>
          </p:nvPr>
        </p:nvGraphicFramePr>
        <p:xfrm>
          <a:off x="952723" y="924082"/>
          <a:ext cx="6196848" cy="3622647"/>
        </p:xfrm>
        <a:graphic>
          <a:graphicData uri="http://schemas.openxmlformats.org/drawingml/2006/table">
            <a:tbl>
              <a:tblPr firstRow="1">
                <a:tableStyleId>{793D81CF-94F2-401A-BA57-92F5A7B2D0C5}</a:tableStyleId>
              </a:tblPr>
              <a:tblGrid>
                <a:gridCol w="1994646">
                  <a:extLst>
                    <a:ext uri="{9D8B030D-6E8A-4147-A177-3AD203B41FA5}">
                      <a16:colId xmlns="" xmlns:a16="http://schemas.microsoft.com/office/drawing/2014/main" val="2314139292"/>
                    </a:ext>
                  </a:extLst>
                </a:gridCol>
                <a:gridCol w="896469">
                  <a:extLst>
                    <a:ext uri="{9D8B030D-6E8A-4147-A177-3AD203B41FA5}">
                      <a16:colId xmlns="" xmlns:a16="http://schemas.microsoft.com/office/drawing/2014/main" val="638485542"/>
                    </a:ext>
                  </a:extLst>
                </a:gridCol>
                <a:gridCol w="3305733">
                  <a:extLst>
                    <a:ext uri="{9D8B030D-6E8A-4147-A177-3AD203B41FA5}">
                      <a16:colId xmlns="" xmlns:a16="http://schemas.microsoft.com/office/drawing/2014/main" val="1493383136"/>
                    </a:ext>
                  </a:extLst>
                </a:gridCol>
              </a:tblGrid>
              <a:tr h="354386">
                <a:tc>
                  <a:txBody>
                    <a:bodyPr/>
                    <a:lstStyle/>
                    <a:p>
                      <a:endParaRPr lang="tr-TR" dirty="0"/>
                    </a:p>
                  </a:txBody>
                  <a:tcPr anchor="ctr"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tr-TR"/>
                    </a:p>
                  </a:txBody>
                  <a:tcPr anchor="ctr"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sz="1200"/>
                    </a:p>
                  </a:txBody>
                  <a:tcPr anchor="ctr"/>
                </a:tc>
                <a:extLst>
                  <a:ext uri="{0D108BD9-81ED-4DB2-BD59-A6C34878D82A}">
                    <a16:rowId xmlns="" xmlns:a16="http://schemas.microsoft.com/office/drawing/2014/main" val="124597281"/>
                  </a:ext>
                </a:extLst>
              </a:tr>
              <a:tr h="230887">
                <a:tc rowSpan="2">
                  <a:txBody>
                    <a:bodyPr/>
                    <a:lstStyle/>
                    <a:p>
                      <a:endParaRPr lang="tr-TR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tr-TR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tr-TR"/>
                    </a:p>
                  </a:txBody>
                  <a:tcPr anchor="ctr"/>
                </a:tc>
                <a:extLst>
                  <a:ext uri="{0D108BD9-81ED-4DB2-BD59-A6C34878D82A}">
                    <a16:rowId xmlns="" xmlns:a16="http://schemas.microsoft.com/office/drawing/2014/main" val="2294606568"/>
                  </a:ext>
                </a:extLst>
              </a:tr>
              <a:tr h="230887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tr-TR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tr-TR"/>
                    </a:p>
                  </a:txBody>
                  <a:tcPr anchor="ctr"/>
                </a:tc>
                <a:extLst>
                  <a:ext uri="{0D108BD9-81ED-4DB2-BD59-A6C34878D82A}">
                    <a16:rowId xmlns="" xmlns:a16="http://schemas.microsoft.com/office/drawing/2014/main" val="1533263808"/>
                  </a:ext>
                </a:extLst>
              </a:tr>
              <a:tr h="230887">
                <a:tc rowSpan="2">
                  <a:txBody>
                    <a:bodyPr/>
                    <a:lstStyle/>
                    <a:p>
                      <a:endParaRPr lang="tr-TR"/>
                    </a:p>
                  </a:txBody>
                  <a:tcPr anchor="ctr"/>
                </a:tc>
                <a:tc rowSpan="2">
                  <a:txBody>
                    <a:bodyPr/>
                    <a:lstStyle/>
                    <a:p>
                      <a:endParaRPr lang="tr-TR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tr-TR"/>
                    </a:p>
                  </a:txBody>
                  <a:tcPr anchor="ctr"/>
                </a:tc>
                <a:extLst>
                  <a:ext uri="{0D108BD9-81ED-4DB2-BD59-A6C34878D82A}">
                    <a16:rowId xmlns="" xmlns:a16="http://schemas.microsoft.com/office/drawing/2014/main" val="2655141056"/>
                  </a:ext>
                </a:extLst>
              </a:tr>
              <a:tr h="230887">
                <a:tc vMerge="1">
                  <a:txBody>
                    <a:bodyPr/>
                    <a:lstStyle/>
                    <a:p>
                      <a:endParaRPr lang="en-US" sz="1200"/>
                    </a:p>
                  </a:txBody>
                  <a:tcPr anchor="ctr"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tr-TR"/>
                    </a:p>
                  </a:txBody>
                  <a:tcPr anchor="ctr"/>
                </a:tc>
                <a:extLst>
                  <a:ext uri="{0D108BD9-81ED-4DB2-BD59-A6C34878D82A}">
                    <a16:rowId xmlns="" xmlns:a16="http://schemas.microsoft.com/office/drawing/2014/main" val="771636305"/>
                  </a:ext>
                </a:extLst>
              </a:tr>
              <a:tr h="354386">
                <a:tc>
                  <a:txBody>
                    <a:bodyPr/>
                    <a:lstStyle/>
                    <a:p>
                      <a:endParaRPr lang="tr-TR"/>
                    </a:p>
                  </a:txBody>
                  <a:tcPr anchor="ctr"/>
                </a:tc>
                <a:tc gridSpan="2">
                  <a:txBody>
                    <a:bodyPr/>
                    <a:lstStyle/>
                    <a:p>
                      <a:endParaRPr lang="tr-TR"/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lang="en-US" sz="1000"/>
                    </a:p>
                  </a:txBody>
                  <a:tcPr anchor="ctr"/>
                </a:tc>
                <a:extLst>
                  <a:ext uri="{0D108BD9-81ED-4DB2-BD59-A6C34878D82A}">
                    <a16:rowId xmlns="" xmlns:a16="http://schemas.microsoft.com/office/drawing/2014/main" val="1424988619"/>
                  </a:ext>
                </a:extLst>
              </a:tr>
              <a:tr h="354386">
                <a:tc>
                  <a:txBody>
                    <a:bodyPr/>
                    <a:lstStyle/>
                    <a:p>
                      <a:endParaRPr lang="tr-TR"/>
                    </a:p>
                  </a:txBody>
                  <a:tcPr anchor="ctr"/>
                </a:tc>
                <a:tc gridSpan="2">
                  <a:txBody>
                    <a:bodyPr/>
                    <a:lstStyle/>
                    <a:p>
                      <a:endParaRPr lang="tr-TR"/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lang="en-US" sz="1000"/>
                    </a:p>
                  </a:txBody>
                  <a:tcPr anchor="ctr"/>
                </a:tc>
                <a:extLst>
                  <a:ext uri="{0D108BD9-81ED-4DB2-BD59-A6C34878D82A}">
                    <a16:rowId xmlns="" xmlns:a16="http://schemas.microsoft.com/office/drawing/2014/main" val="3870825034"/>
                  </a:ext>
                </a:extLst>
              </a:tr>
              <a:tr h="354386">
                <a:tc>
                  <a:txBody>
                    <a:bodyPr/>
                    <a:lstStyle/>
                    <a:p>
                      <a:endParaRPr lang="tr-TR"/>
                    </a:p>
                  </a:txBody>
                  <a:tcPr anchor="ctr"/>
                </a:tc>
                <a:tc gridSpan="2">
                  <a:txBody>
                    <a:bodyPr/>
                    <a:lstStyle/>
                    <a:p>
                      <a:endParaRPr lang="tr-TR"/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lang="en-US" sz="1000"/>
                    </a:p>
                  </a:txBody>
                  <a:tcPr anchor="ctr"/>
                </a:tc>
                <a:extLst>
                  <a:ext uri="{0D108BD9-81ED-4DB2-BD59-A6C34878D82A}">
                    <a16:rowId xmlns="" xmlns:a16="http://schemas.microsoft.com/office/drawing/2014/main" val="2798919998"/>
                  </a:ext>
                </a:extLst>
              </a:tr>
              <a:tr h="354386">
                <a:tc>
                  <a:txBody>
                    <a:bodyPr/>
                    <a:lstStyle/>
                    <a:p>
                      <a:endParaRPr lang="tr-TR"/>
                    </a:p>
                  </a:txBody>
                  <a:tcPr anchor="ctr"/>
                </a:tc>
                <a:tc gridSpan="2">
                  <a:txBody>
                    <a:bodyPr/>
                    <a:lstStyle/>
                    <a:p>
                      <a:endParaRPr lang="tr-TR"/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lang="en-US" sz="1000"/>
                    </a:p>
                  </a:txBody>
                  <a:tcPr anchor="ctr"/>
                </a:tc>
                <a:extLst>
                  <a:ext uri="{0D108BD9-81ED-4DB2-BD59-A6C34878D82A}">
                    <a16:rowId xmlns="" xmlns:a16="http://schemas.microsoft.com/office/drawing/2014/main" val="1069187849"/>
                  </a:ext>
                </a:extLst>
              </a:tr>
              <a:tr h="375863">
                <a:tc>
                  <a:txBody>
                    <a:bodyPr/>
                    <a:lstStyle/>
                    <a:p>
                      <a:endParaRPr lang="tr-TR"/>
                    </a:p>
                  </a:txBody>
                  <a:tcPr anchor="ctr"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tr-TR"/>
                    </a:p>
                  </a:txBody>
                  <a:tcPr anchor="ctr"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sz="1000"/>
                    </a:p>
                  </a:txBody>
                  <a:tcPr anchor="ctr"/>
                </a:tc>
                <a:extLst>
                  <a:ext uri="{0D108BD9-81ED-4DB2-BD59-A6C34878D82A}">
                    <a16:rowId xmlns="" xmlns:a16="http://schemas.microsoft.com/office/drawing/2014/main" val="1427279425"/>
                  </a:ext>
                </a:extLst>
              </a:tr>
              <a:tr h="176492">
                <a:tc rowSpan="2">
                  <a:txBody>
                    <a:bodyPr/>
                    <a:lstStyle/>
                    <a:p>
                      <a:endParaRPr lang="tr-TR"/>
                    </a:p>
                  </a:txBody>
                  <a:tcPr anchor="ctr"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tr-TR"/>
                    </a:p>
                  </a:txBody>
                  <a:tcPr anchor="ctr"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sz="1000"/>
                    </a:p>
                  </a:txBody>
                  <a:tcPr anchor="ctr"/>
                </a:tc>
                <a:extLst>
                  <a:ext uri="{0D108BD9-81ED-4DB2-BD59-A6C34878D82A}">
                    <a16:rowId xmlns="" xmlns:a16="http://schemas.microsoft.com/office/drawing/2014/main" val="1152114340"/>
                  </a:ext>
                </a:extLst>
              </a:tr>
              <a:tr h="176492">
                <a:tc vMerge="1">
                  <a:txBody>
                    <a:bodyPr/>
                    <a:lstStyle/>
                    <a:p>
                      <a:endParaRPr lang="en-US" sz="1000"/>
                    </a:p>
                  </a:txBody>
                  <a:tcPr anchor="ctr"/>
                </a:tc>
                <a:tc gridSpan="2">
                  <a:txBody>
                    <a:bodyPr/>
                    <a:lstStyle/>
                    <a:p>
                      <a:endParaRPr lang="tr-TR" dirty="0"/>
                    </a:p>
                  </a:txBody>
                  <a:tcPr anchor="ctr"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203490170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6703334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theme/theme1.xml><?xml version="1.0" encoding="utf-8"?>
<a:theme xmlns:a="http://schemas.openxmlformats.org/drawingml/2006/main" name="SUSE_16x9_Template_2016 v7_ks">
  <a:themeElements>
    <a:clrScheme name="Custom 1">
      <a:dk1>
        <a:srgbClr val="003259"/>
      </a:dk1>
      <a:lt1>
        <a:srgbClr val="FFFFFF"/>
      </a:lt1>
      <a:dk2>
        <a:srgbClr val="02D35F"/>
      </a:dk2>
      <a:lt2>
        <a:srgbClr val="D9D8D6"/>
      </a:lt2>
      <a:accent1>
        <a:srgbClr val="A0FF5F"/>
      </a:accent1>
      <a:accent2>
        <a:srgbClr val="02A39C"/>
      </a:accent2>
      <a:accent3>
        <a:srgbClr val="1DB0E4"/>
      </a:accent3>
      <a:accent4>
        <a:srgbClr val="1A60A9"/>
      </a:accent4>
      <a:accent5>
        <a:srgbClr val="E04786"/>
      </a:accent5>
      <a:accent6>
        <a:srgbClr val="FC5547"/>
      </a:accent6>
      <a:hlink>
        <a:srgbClr val="1AA39A"/>
      </a:hlink>
      <a:folHlink>
        <a:srgbClr val="1DAFE3"/>
      </a:folHlink>
    </a:clrScheme>
    <a:fontScheme name="SUSE_2016_Arial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solidFill>
          <a:schemeClr val="accent1"/>
        </a:solidFill>
        <a:ln>
          <a:noFill/>
        </a:ln>
      </a:spPr>
      <a:bodyPr rtlCol="0" anchor="ctr"/>
      <a:lstStyle>
        <a:defPPr algn="ctr">
          <a:defRPr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  <a:lnDef>
      <a:spPr>
        <a:ln w="19050" cap="rnd">
          <a:round/>
        </a:ln>
      </a:spPr>
      <a:bodyPr/>
      <a:lstStyle/>
      <a:style>
        <a:lnRef idx="1">
          <a:schemeClr val="accent1"/>
        </a:lnRef>
        <a:fillRef idx="0">
          <a:schemeClr val="accent1"/>
        </a:fillRef>
        <a:effectRef idx="0">
          <a:schemeClr val="accent1"/>
        </a:effectRef>
        <a:fontRef idx="minor">
          <a:schemeClr val="tx1"/>
        </a:fontRef>
      </a:style>
    </a:lnDef>
    <a:txDef>
      <a:spPr>
        <a:noFill/>
      </a:spPr>
      <a:bodyPr wrap="none" rtlCol="0">
        <a:spAutoFit/>
      </a:bodyPr>
      <a:lstStyle>
        <a:defPPr>
          <a:defRPr sz="1400" b="1" dirty="0" err="1" smtClean="0">
            <a:solidFill>
              <a:schemeClr val="tx2"/>
            </a:solidFill>
          </a:defRPr>
        </a:defPPr>
      </a:lstStyle>
    </a:txDef>
  </a:objectDefaults>
  <a:extraClrSchemeLst/>
  <a:extLst>
    <a:ext uri="{05A4C25C-085E-4340-85A3-A5531E510DB2}">
      <thm15:themeFamily xmlns="" xmlns:thm15="http://schemas.microsoft.com/office/thememl/2012/main" name="SUSE_16x9_Template_2016 v7_ks.potx" id="{CA153D18-3680-43C0-BAFA-A9DC7C8C6460}" vid="{79B5E05C-A7EF-4374-9621-74048ED1ECCF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SUSE_16x9_Template_2016 v7_ks</Template>
  <TotalTime>0</TotalTime>
  <Words>0</Words>
  <Application>Microsoft Office PowerPoint</Application>
  <PresentationFormat>On-screen Show (16:9)</PresentationFormat>
  <Paragraphs>0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SUSE_16x9_Template_2016 v7_ks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SUS</dc:title>
  <dc:creator/>
  <cp:lastModifiedBy/>
  <cp:revision>545</cp:revision>
  <dcterms:created xsi:type="dcterms:W3CDTF">2019-07-22T16:48:18Z</dcterms:created>
  <dcterms:modified xsi:type="dcterms:W3CDTF">2022-01-26T13:32:38Z</dcterms:modified>
</cp:coreProperties>
</file>

<file path=docProps/thumbnail.jpeg>
</file>